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5" r:id="rId15"/>
    <p:sldId id="273" r:id="rId16"/>
    <p:sldId id="274" r:id="rId17"/>
    <p:sldId id="27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Rijeke i jezera</a:t>
            </a:r>
            <a:endParaRPr lang="x-none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59227AB-84E7-4C5E-859C-844BB589764C}"/>
              </a:ext>
            </a:extLst>
          </p:cNvPr>
          <p:cNvSpPr txBox="1"/>
          <p:nvPr/>
        </p:nvSpPr>
        <p:spPr>
          <a:xfrm>
            <a:off x="9987101" y="6422424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1910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Kojim sljevovima pripadaju rijeke u Hrvatskoj?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377231" y="276652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Crnomorskom i Sredozemnom (</a:t>
            </a:r>
            <a:r>
              <a:rPr lang="hr-HR"/>
              <a:t>Jadranskom)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377231" y="523653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Sredozemnom (Jadranskom) i Sjevernom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377231" y="408911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Crnomorskom i Sjevernom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65B310C-F396-48D4-8339-E3DDDC869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352" y="2670146"/>
            <a:ext cx="6256196" cy="358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1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0691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554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Kojem slijevu pripada najduža europska rijeka?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377231" y="276652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Crnomorskom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377231" y="523653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Sjevernom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377231" y="408911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Kaspijskom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65B310C-F396-48D4-8339-E3DDDC869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352" y="2670146"/>
            <a:ext cx="6256196" cy="358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03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0450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5860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9E1FF9-CDAA-49B0-9EFA-50BD524E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endParaRPr lang="en-US" sz="54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8D3C6A-39AF-4774-A1A7-ABA805AF0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346805"/>
            <a:ext cx="5422407" cy="670389"/>
          </a:xfrm>
        </p:spPr>
        <p:txBody>
          <a:bodyPr>
            <a:noAutofit/>
          </a:bodyPr>
          <a:lstStyle/>
          <a:p>
            <a:pPr algn="l"/>
            <a:r>
              <a:rPr lang="hr-HR" sz="8000" dirty="0"/>
              <a:t>ČESTITAM!!!</a:t>
            </a:r>
            <a:endParaRPr lang="en-US" sz="8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66A853-FD5A-4E85-B4DF-F99BD063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U kojim dijelovima Europe se nalaze najveće rijeke s najvećim porječjima?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Južnoj i Sjevernoj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Istočnoj i Srednjoj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Srednjoj i Južnoj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Zapadnoj i Istočnoj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6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55011" y="1438448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Koja je najduža europska rijeka koja nije među 10 rijeka s najvećim protokom vode?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462337" y="242470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Drava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455011" y="445658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455011" y="344064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Neva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455011" y="547252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Ural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141C3E7-F900-4DBA-A63A-CE9742074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481" y="2484423"/>
            <a:ext cx="6489049" cy="394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8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5249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7707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398979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Kakvog su postanka većina jezera u Europi?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Krška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Ledenjačka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Tektonska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Vulkanska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0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2148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135</Words>
  <Application>Microsoft Office PowerPoint</Application>
  <PresentationFormat>Široki zaslon</PresentationFormat>
  <Paragraphs>36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Rijeke i jezera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15</cp:revision>
  <dcterms:created xsi:type="dcterms:W3CDTF">2021-01-04T08:54:24Z</dcterms:created>
  <dcterms:modified xsi:type="dcterms:W3CDTF">2021-08-15T07:33:40Z</dcterms:modified>
</cp:coreProperties>
</file>